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153897f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对量子化概念的理解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064072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对热辐射的理解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8f71fe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黑体辐射的实验规律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7853de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能量子的计算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9e66391f0009f97a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2_1#337c0b88a?vop=1&amp;vop=1&amp;pid=87853de52&amp;color=0,0,0&amp;mp=1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根据普朗克的假设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,物体辐射电磁波是一份一份的,每一份能量为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.显然,如果辐射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个能量子,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那么辐射的总能量为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.灯向周围辐射的能量是均匀的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,在以电灯为球心的任意一个球面上相同时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间内通过的能量子的数量相同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2_1#337c0b88a?vop=1&amp;vop=1&amp;pid=87853de5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79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337c0b88a?vop=1&amp;vop=1&amp;pid=87853de52&amp;color=0,0,0&amp;vtp=1&amp;bt=1&amp;bbb=1&amp;hb=1"/>
              <p:cNvSpPr/>
              <p:nvPr/>
            </p:nvSpPr>
            <p:spPr>
              <a:xfrm>
                <a:off x="722376" y="972000"/>
                <a:ext cx="10753344" cy="17122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在距电灯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远处,以电灯为球心的球面上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的面积每秒通过的光子的能量为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的面积每秒通过的光子（能量子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）数约为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𝜀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337c0b88a?vop=1&amp;vop=1&amp;pid=87853de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12214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272" b="-3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e77e39e95?vop=1&amp;pid=87853de52&amp;color=0,0,0&amp;vtp=1&amp;bt=1&amp;bbb=1&amp;hb=1"/>
              <p:cNvSpPr/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5.某广播电台的发射功率为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，发射的是在空气中波长为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的电磁波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e77e39e95?vop=1&amp;pid=87853de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5536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15_1#9b50268f6?vop=1&amp;pid=e77e39e95&amp;color=0,0,0&amp;vtp=1&amp;bbb=1"/>
          <p:cNvSpPr/>
          <p:nvPr/>
        </p:nvSpPr>
        <p:spPr>
          <a:xfrm>
            <a:off x="722376" y="18342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（1）该电台每秒从天线发射多少个能量子？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6_1#9b50268f6?vop=1&amp;vop=1&amp;pid=e77e39e95&amp;color=0,0,0&amp;vtp=1&amp;bbb=1"/>
              <p:cNvSpPr/>
              <p:nvPr/>
            </p:nvSpPr>
            <p:spPr>
              <a:xfrm>
                <a:off x="722376" y="2299912"/>
                <a:ext cx="10753344" cy="40646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𝟑𝟔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16_1#9b50268f6?vop=1&amp;vop=1&amp;pid=e77e39e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9912"/>
                <a:ext cx="10753344" cy="406464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3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17_1#9b50268f6?vop=1&amp;vop=1&amp;pid=e77e39e95&amp;color=0,0,0&amp;vtp=1&amp;bbb=1"/>
              <p:cNvSpPr/>
              <p:nvPr/>
            </p:nvSpPr>
            <p:spPr>
              <a:xfrm>
                <a:off x="722376" y="2715393"/>
                <a:ext cx="10753344" cy="148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设电台每秒发射的能量子数为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𝑃𝑡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000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W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187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.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J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8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6_AS.17_1#9b50268f6?vop=1&amp;vop=1&amp;pid=e77e39e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15393"/>
                <a:ext cx="10753344" cy="1485900"/>
              </a:xfrm>
              <a:prstGeom prst="rect">
                <a:avLst/>
              </a:prstGeom>
              <a:blipFill rotWithShape="1">
                <a:blip r:embed="rId3"/>
                <a:stretch>
                  <a:fillRect l="-4" t="-9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8_1#66a27d08a?vop=1&amp;pid=e77e39e95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（2）若发射的能量子在以天线为球心的同一球面上的分布视为均匀的，求在离天线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的球状天线每秒接收的能量子数以及接收功率.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8_1#66a27d08a?vop=1&amp;pid=e77e39e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9_1#66a27d08a?vop=1&amp;vop=1&amp;pid=e77e39e95&amp;color=0,0,0&amp;vtp=1&amp;bbb=1"/>
              <p:cNvSpPr/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𝟒𝟒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𝟐𝟑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9_1#66a27d08a?vop=1&amp;vop=1&amp;pid=e77e39e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0812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0_1#66a27d08a?vop=1&amp;vop=1&amp;pid=e77e39e95&amp;color=0,0,0&amp;vtp=1&amp;bbb=1"/>
              <p:cNvSpPr/>
              <p:nvPr/>
            </p:nvSpPr>
            <p:spPr>
              <a:xfrm>
                <a:off x="722376" y="2283592"/>
                <a:ext cx="10753344" cy="2557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以电台天线为球心,半径为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的球的表面积为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的球状天线接收能量子的有效面积为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设球状天线每秒接收的能量子数为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设球状天线的接收功率为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20_1#66a27d08a?vop=1&amp;vop=1&amp;pid=e77e39e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3592"/>
                <a:ext cx="10753344" cy="2557336"/>
              </a:xfrm>
              <a:prstGeom prst="rect">
                <a:avLst/>
              </a:prstGeom>
              <a:blipFill rotWithShape="1">
                <a:blip r:embed="rId3"/>
                <a:stretch>
                  <a:fillRect l="-4" t="-5" b="-1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635a683a.fixed?pid=47a50a0f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9635a683a.fixed?pid=47a50a0f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普朗克黑体辐射理论</a:t>
            </a:r>
            <a:endParaRPr lang="en-US" altLang="zh-CN" sz="4400" dirty="0"/>
          </a:p>
        </p:txBody>
      </p:sp>
      <p:pic>
        <p:nvPicPr>
          <p:cNvPr id="4" name="C_3#9635a683a.fixed?pid=47a50a0f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635a683a.fixed?pid=47a50a0f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d458b037?vop=1&amp;pid=e153897f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[河南郑州2024高二上调研]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德国物理学家普朗克在研究黑体辐射时提出了一个大胆的假说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能量子假说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，关于能量子假说，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d458b037.bracket?vop=1&amp;pid=e153897fc&amp;color=0,0,0&amp;vpa=1&amp;vtp=1"/>
          <p:cNvSpPr/>
          <p:nvPr/>
        </p:nvSpPr>
        <p:spPr>
          <a:xfrm>
            <a:off x="6751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5d458b037.choices?vop=1&amp;pid=e153897fc&amp;color=0,0,0&amp;vtp=1&amp;bbb=1"/>
              <p:cNvSpPr/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A.物质发射（或吸收）能量时，能量不是连续的，而是一份一份进行的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.能量子假说中将每一份能量单位，称为“能量子”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.能量子假说中的能量子的能量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为带电微粒的振动频率，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为普朗克常量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.能量子假说认为能量是连续的，是不可分割的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5d458b037.choices?vop=1&amp;pid=e153897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5d458b037?vop=1&amp;vop=1&amp;pid=e153897fc&amp;color=0,0,0&amp;vtp=1&amp;bt=1&amp;bbb=1&amp;hb=1"/>
              <p:cNvSpPr/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能量子假说认为,物质发射（或吸收）能量时,能量不是连续的,而是一份一份进行的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,每一份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能量单位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,称为“能量子”,A、B正确,D错误；能量子的能量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为带电微粒的振动频率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为普朗克常量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,C正确.本题选说法不正确的,故选D.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5d458b037?vop=1&amp;vop=1&amp;pid=e153897f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5034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dad8769d?vop=1&amp;pid=7064072e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[河北邯郸部分学校2025高二下联考]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为了研究不依赖于物质具体物性的热辐射规律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，物理学家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定义了一种理想物体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——黑体，以此作为热辐射研究的标准物体.关于黑体和黑体辐射理论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2dad8769d.bracket?vop=1&amp;pid=7064072ef&amp;color=0,0,0&amp;vpa=2&amp;vtp=1"/>
          <p:cNvSpPr/>
          <p:nvPr/>
        </p:nvSpPr>
        <p:spPr>
          <a:xfrm>
            <a:off x="270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2dad8769d?vop=1&amp;pid=7064072e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3752" y="2408877"/>
            <a:ext cx="243230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_3#2dad8769d.choices?vop=1&amp;pid=7064072ef&amp;color=0,0,0&amp;vtp=1&amp;bbb=1"/>
          <p:cNvSpPr/>
          <p:nvPr/>
        </p:nvSpPr>
        <p:spPr>
          <a:xfrm>
            <a:off x="722376" y="378047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A.爱因斯坦为了解释黑体辐射现象，第一次提出了能量量子化理论和光子说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.黑体向外辐射的是热量，是以光子的形式辐射的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.一般物体辐射电磁波的情况只与物体的温度有关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.黑色的物体简称黑体，随温度升高黑体辐射强度的极大值向波长较长的方向移动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dad8769d?vop=1&amp;vop=1&amp;pid=7064072e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爱因斯坦为了解释光电效应的规律,提出了光子说,普朗克为了解释黑体辐射现象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,第一次提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出了能量量子化理论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,A错误；黑体的热辐射实际上是电磁辐射,是以光子的形式辐射的,B正确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般物体辐射电磁波的情况与物体的温度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、物体的材料有关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,而黑体辐射电磁波的情况只与物体的温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,C错误；黑体能吸收一切光,不是黑色的物体,黑体辐射的强度与温度有关,温度越高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,黑体辐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射的强度越大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,随着温度的升高,黑体辐射强度的极大值向波长较短的方向移动,D错误.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5b01abe0c?htil=1&amp;vop=1&amp;pid=38f71fe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25150" y="1054296"/>
            <a:ext cx="2084832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7_2#5b01abe0c?htil=1&amp;vop=1&amp;pid=38f71fedf&amp;color=0,0,0&amp;vtp=1&amp;bt=1&amp;bbb=1&amp;hb=1"/>
          <p:cNvSpPr/>
          <p:nvPr/>
        </p:nvSpPr>
        <p:spPr>
          <a:xfrm>
            <a:off x="722376" y="972000"/>
            <a:ext cx="8531352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[辽宁普通高中2025高二下联考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普通物体辐射出去的电磁波在各个波段是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，具有一定的分布规律，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这种分布与物体本身的特性及其温度有关，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因而被称为热辐射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.黑体辐射实验规律如图所示，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8_1#5b01abe0c.bracket?vop=1&amp;pid=38f71fedf&amp;color=0,0,0&amp;vpa=3&amp;vtp=1"/>
          <p:cNvSpPr/>
          <p:nvPr/>
        </p:nvSpPr>
        <p:spPr>
          <a:xfrm>
            <a:off x="8350314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7_3#5b01abe0c.choices?htil=1&amp;vop=1&amp;pid=38f71fedf&amp;color=0,0,0&amp;vtp=1&amp;bbb=1"/>
          <p:cNvSpPr/>
          <p:nvPr/>
        </p:nvSpPr>
        <p:spPr>
          <a:xfrm>
            <a:off x="722376" y="2334075"/>
            <a:ext cx="853135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A.黑体辐射强度按波长的分布只跟黑体温度有关，与黑体材料无关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.当温度降低时，各种波长的电磁波辐射强度均有所增大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.当温度升高时，辐射强度的极大值向波长较长的方向移动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.黑体不能够完全吸收照射到它上面的所有电磁波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5b01abe0c?vop=1&amp;vop=1&amp;pid=38f71fed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由黑体辐射的实验规律可知,黑体辐射强度按波长的分布只跟黑体温度有关,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与黑体材料无关,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A正确；根据黑体辐射的实验规律可知,温度降低时,各种波长的光波辐射强度均有所减小,故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；由题图可知，当温度升高时,辐射强度的极大值向波长较短的方向移动,故C错误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；黑体能够完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全吸收照射到它上面的所有电磁波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,故D错误.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337c0b88a?vop=1&amp;pid=87853de52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[陕西西安2024高二上质量检测]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一盏灯发光功率为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假设它发出的光向四周均匀辐射，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光的平均波长为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，在距电灯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远处，以电灯为球心的球面上，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的面积每秒通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过的光子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（能量子）数约为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普朗克常量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337c0b88a?vop=1&amp;pid=87853de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703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337c0b88a.bracket?vop=1&amp;pid=87853de52&amp;color=0,0,0&amp;vpa=4&amp;vtp=1"/>
          <p:cNvSpPr/>
          <p:nvPr/>
        </p:nvSpPr>
        <p:spPr>
          <a:xfrm>
            <a:off x="922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337c0b88a.choices?vop=1&amp;pid=87853de52&amp;color=0,0,0&amp;vtp=1&amp;bbb=1"/>
              <p:cNvSpPr/>
              <p:nvPr/>
            </p:nvSpPr>
            <p:spPr>
              <a:xfrm>
                <a:off x="722376" y="2785686"/>
                <a:ext cx="10753344" cy="4006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48280" algn="l"/>
                    <a:tab pos="5471160" algn="l"/>
                    <a:tab pos="82067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0_2#337c0b88a.choices?vop=1&amp;pid=87853de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5686"/>
                <a:ext cx="10753344" cy="400685"/>
              </a:xfrm>
              <a:prstGeom prst="rect">
                <a:avLst/>
              </a:prstGeom>
              <a:blipFill rotWithShape="1">
                <a:blip r:embed="rId2"/>
                <a:stretch>
                  <a:fillRect l="-4" t="-144" b="-139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2257</Words>
  <Application>WPS 演示</Application>
  <PresentationFormat>宽屏</PresentationFormat>
  <Paragraphs>93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2025-10-15T04:25:00Z</dcterms:created>
  <dcterms:modified xsi:type="dcterms:W3CDTF">2025-10-22T01:35:53Z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1D6943FA123A4B5F96282C32AF6B2351_12</vt:lpwstr>
  </property>
  <property fmtid="{D5CDD505-2E9C-101B-9397-08002B2CF9AE}" pid="3" name="KSOProductBuildVer">
    <vt:lpwstr>2052-12.1.0.23125</vt:lpwstr>
  </property>
</Properties>
</file>